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71"/>
    <p:restoredTop sz="96208"/>
  </p:normalViewPr>
  <p:slideViewPr>
    <p:cSldViewPr snapToGrid="0" snapToObjects="1">
      <p:cViewPr varScale="1">
        <p:scale>
          <a:sx n="218" d="100"/>
          <a:sy n="218" d="100"/>
        </p:scale>
        <p:origin x="10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9B29B-910C-4342-BAEE-95EA9CAC32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C07D9D-EE68-FE4A-BEA2-1E388B5148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C577B-29F5-454A-84DD-BDD607D85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7D7FE-34AC-5A4E-9EFB-6A0033965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E7A57F-1F13-7A44-8CF1-CE8899FE5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30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A33C2-C1B4-D64E-AE2C-0F46C4B4E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86157C-3FB5-3549-9634-A74384C5E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2EA10-9037-BC4A-A2FF-EDE82F663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4B4114-AF14-D04E-A328-823257770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8CC9F-515A-664E-A625-62A71BFEB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57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230F71-8D9A-044C-8D4C-DD57BCC793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E94851-6573-2444-BBA9-CFAAB4915F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48A6D-E49C-C040-BEBC-AA7B23837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9FA2A-4D31-C04C-B331-5504EFEBD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DDD0F-956E-6D47-930C-B8227AAEE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329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5500C-55F0-EF4F-84D3-98E484B49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325F4-89D4-5044-AB4F-D29C14471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AD8F4-EF8E-404D-9638-7132CF501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5863D-EEAF-B440-8B78-6865B4666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EA38F-21BC-2D44-863A-B5C45921A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496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9AB5F-6977-F941-9CFB-855DBA880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15FE1-DF98-A442-A8E6-184DB82F6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6E52E-55F8-C14C-96F6-31B683C58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25680-DA2F-6C43-A14C-25FF76059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37E0E-E1A3-BB4E-82B0-0DFEE94D0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879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D36C4-4C69-3746-B5E2-8476055B0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BEA3E-E325-5940-9B35-21C3D69981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9E0753-697B-6A45-9314-D190E1FA0B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00F27-D982-A94D-9D7D-00F607566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F18434-862D-564B-AA4F-DB216E87B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DCD138-EE0B-BF45-A114-1214A685C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057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9153F-3C2F-494E-85DE-EFC55D51D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595451-7DF7-A743-B924-0A09A0613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D415EC-CE7A-0243-9464-8AE44AEE87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AFD125-1AA7-AD4E-8F5A-BACB0B41C4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943D72-4DC1-8E41-B3B2-1BCD89DB25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6BCAEE-DD9A-FC48-8878-9A639CAF5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0CBB45-F1A4-CB44-88AA-C104EC2A1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08DB28-D9F0-4144-9AB6-CBB8E0668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632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A26CE-867B-1F4C-B881-BC258E400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60DCA3-45AE-BC47-BA67-E56616C85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CEFD3D-F813-2A41-A649-A02E06012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5DADB7-B73C-404E-9752-8D67B9727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4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55CF73-4D3E-CE48-B10E-6D907A107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6F28E2-E70A-1849-A973-3E8054AED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B95C94-2028-DC42-ACDC-791EA015E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203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DBB88-FADB-DE45-ACC1-A023C6BA5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10075-CD73-8D4B-82E2-C0A4FE45E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5B224B-C1E9-E944-826C-59A24006B1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633E5-8C76-B94D-97D2-FF4B0CEC5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759F4D-FF9A-2240-820D-27788862B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F66A05-F08C-C240-9C4D-F08D79D99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135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4219E-83E6-B340-A58E-224BB1CE3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0BFDE0-7B87-6149-9491-CB0B99B72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0DA4BC-237F-EB40-8FBE-B91DFD6B66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E3F07F-90B6-4647-887A-04F1F43C3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B5982-0DB4-AC42-8FD6-7661F2267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74051E-C3BD-114C-8503-6129DFD58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551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A96D05-6919-6A46-930A-331E6551A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A592B-8983-F649-80E5-F48344322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53EB1-D8CF-FC4F-A30B-33385819DA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365FD-493A-6D4A-B553-37E050898C4B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CEE6C-AA08-0F48-B6D0-0152C900C9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896E9-92AF-6843-8BF9-404B1B2F6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37899-DC45-CA4C-A2E1-3AF18607F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895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ntagon 3">
            <a:extLst>
              <a:ext uri="{FF2B5EF4-FFF2-40B4-BE49-F238E27FC236}">
                <a16:creationId xmlns:a16="http://schemas.microsoft.com/office/drawing/2014/main" id="{03BA420C-BCA0-7B4B-A81F-E93DE9F1BAE5}"/>
              </a:ext>
            </a:extLst>
          </p:cNvPr>
          <p:cNvSpPr/>
          <p:nvPr/>
        </p:nvSpPr>
        <p:spPr>
          <a:xfrm>
            <a:off x="1153885" y="1981201"/>
            <a:ext cx="1632858" cy="17743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Design</a:t>
            </a:r>
          </a:p>
        </p:txBody>
      </p:sp>
      <p:sp>
        <p:nvSpPr>
          <p:cNvPr id="5" name="Pentagon 4">
            <a:extLst>
              <a:ext uri="{FF2B5EF4-FFF2-40B4-BE49-F238E27FC236}">
                <a16:creationId xmlns:a16="http://schemas.microsoft.com/office/drawing/2014/main" id="{A5AB9EAF-3DB5-7E4C-901F-519AD72B13FE}"/>
              </a:ext>
            </a:extLst>
          </p:cNvPr>
          <p:cNvSpPr/>
          <p:nvPr/>
        </p:nvSpPr>
        <p:spPr>
          <a:xfrm>
            <a:off x="2993571" y="1981201"/>
            <a:ext cx="1632858" cy="17743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Build DB</a:t>
            </a:r>
          </a:p>
        </p:txBody>
      </p:sp>
      <p:sp>
        <p:nvSpPr>
          <p:cNvPr id="6" name="Pentagon 5">
            <a:extLst>
              <a:ext uri="{FF2B5EF4-FFF2-40B4-BE49-F238E27FC236}">
                <a16:creationId xmlns:a16="http://schemas.microsoft.com/office/drawing/2014/main" id="{FC8C5DCF-6150-6842-988C-757937D0CF0E}"/>
              </a:ext>
            </a:extLst>
          </p:cNvPr>
          <p:cNvSpPr/>
          <p:nvPr/>
        </p:nvSpPr>
        <p:spPr>
          <a:xfrm>
            <a:off x="8512629" y="1981198"/>
            <a:ext cx="1632858" cy="17743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Deployment</a:t>
            </a:r>
          </a:p>
        </p:txBody>
      </p:sp>
      <p:sp>
        <p:nvSpPr>
          <p:cNvPr id="7" name="Pentagon 6">
            <a:extLst>
              <a:ext uri="{FF2B5EF4-FFF2-40B4-BE49-F238E27FC236}">
                <a16:creationId xmlns:a16="http://schemas.microsoft.com/office/drawing/2014/main" id="{AFCAF4AC-A2F0-A145-BC9B-906440BB193F}"/>
              </a:ext>
            </a:extLst>
          </p:cNvPr>
          <p:cNvSpPr/>
          <p:nvPr/>
        </p:nvSpPr>
        <p:spPr>
          <a:xfrm>
            <a:off x="4833257" y="1981200"/>
            <a:ext cx="1632858" cy="17743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Load Data</a:t>
            </a:r>
          </a:p>
        </p:txBody>
      </p:sp>
      <p:sp>
        <p:nvSpPr>
          <p:cNvPr id="8" name="Pentagon 7">
            <a:extLst>
              <a:ext uri="{FF2B5EF4-FFF2-40B4-BE49-F238E27FC236}">
                <a16:creationId xmlns:a16="http://schemas.microsoft.com/office/drawing/2014/main" id="{D9C4C0BD-FFC0-9942-83A5-7795334019BA}"/>
              </a:ext>
            </a:extLst>
          </p:cNvPr>
          <p:cNvSpPr/>
          <p:nvPr/>
        </p:nvSpPr>
        <p:spPr>
          <a:xfrm>
            <a:off x="6672943" y="1981199"/>
            <a:ext cx="1632858" cy="177437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Build App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6D59B7CC-51CD-C149-90C4-C8392E185F35}"/>
              </a:ext>
            </a:extLst>
          </p:cNvPr>
          <p:cNvCxnSpPr>
            <a:stCxn id="6" idx="3"/>
            <a:endCxn id="5" idx="1"/>
          </p:cNvCxnSpPr>
          <p:nvPr/>
        </p:nvCxnSpPr>
        <p:spPr>
          <a:xfrm flipH="1">
            <a:off x="2993571" y="2868384"/>
            <a:ext cx="7151916" cy="3"/>
          </a:xfrm>
          <a:prstGeom prst="bentConnector5">
            <a:avLst>
              <a:gd name="adj1" fmla="val -1674"/>
              <a:gd name="adj2" fmla="val 37192933333"/>
              <a:gd name="adj3" fmla="val 1016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8B4469D-BB6F-4247-A726-BE9919F9C8BC}"/>
              </a:ext>
            </a:extLst>
          </p:cNvPr>
          <p:cNvSpPr txBox="1"/>
          <p:nvPr/>
        </p:nvSpPr>
        <p:spPr>
          <a:xfrm>
            <a:off x="5823857" y="3784879"/>
            <a:ext cx="2481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Change DB Connection URL</a:t>
            </a:r>
          </a:p>
        </p:txBody>
      </p:sp>
    </p:spTree>
    <p:extLst>
      <p:ext uri="{BB962C8B-B14F-4D97-AF65-F5344CB8AC3E}">
        <p14:creationId xmlns:p14="http://schemas.microsoft.com/office/powerpoint/2010/main" val="231129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160F-2078-4241-BB9D-70B125311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8F354-5689-D84F-9356-4B0EED741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tracker for UFO sighting to analyze potential pattern</a:t>
            </a:r>
          </a:p>
          <a:p>
            <a:pPr lvl="1"/>
            <a:r>
              <a:rPr lang="en-US" dirty="0"/>
              <a:t>Q: Are there places in the U.S. that aliens visit more frequently?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6A56EA-5A67-8E40-A980-F96537CF1E26}"/>
              </a:ext>
            </a:extLst>
          </p:cNvPr>
          <p:cNvSpPr txBox="1"/>
          <p:nvPr/>
        </p:nvSpPr>
        <p:spPr>
          <a:xfrm>
            <a:off x="729343" y="5267314"/>
            <a:ext cx="11168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/spreadsheets/d/1apmzuO37ykCyl_yk7dKj1NEWV6esmA6uuZm6L6aSFBo/</a:t>
            </a:r>
            <a:r>
              <a:rPr lang="en-US" dirty="0" err="1"/>
              <a:t>edit#gid</a:t>
            </a:r>
            <a:r>
              <a:rPr lang="en-US" dirty="0"/>
              <a:t>=0</a:t>
            </a:r>
          </a:p>
        </p:txBody>
      </p:sp>
    </p:spTree>
    <p:extLst>
      <p:ext uri="{BB962C8B-B14F-4D97-AF65-F5344CB8AC3E}">
        <p14:creationId xmlns:p14="http://schemas.microsoft.com/office/powerpoint/2010/main" val="773271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520A5E-8E28-9349-B3FB-2F10627E8CC8}"/>
              </a:ext>
            </a:extLst>
          </p:cNvPr>
          <p:cNvSpPr/>
          <p:nvPr/>
        </p:nvSpPr>
        <p:spPr>
          <a:xfrm>
            <a:off x="2634343" y="522514"/>
            <a:ext cx="6945086" cy="859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UFO Tracker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CCA8F5-D369-4A4F-9437-19DEB42D1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701" y="1782595"/>
            <a:ext cx="6622597" cy="441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231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E3BBF-D8D4-3844-81EB-8D8748747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Design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886C836-DDED-8A4E-A611-60185A8229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0460406"/>
              </p:ext>
            </p:extLst>
          </p:nvPr>
        </p:nvGraphicFramePr>
        <p:xfrm>
          <a:off x="838200" y="2872740"/>
          <a:ext cx="105156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13602700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16925028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1931474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4834814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22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3342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268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9119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B3A6C-AFAC-1340-A456-6BCD446F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26895-BA3F-1044-87FE-DA2B6702D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App.py</a:t>
            </a:r>
            <a:endParaRPr lang="en-US" dirty="0"/>
          </a:p>
          <a:p>
            <a:pPr lvl="1"/>
            <a:r>
              <a:rPr lang="en-US" dirty="0"/>
              <a:t>For flask web application</a:t>
            </a:r>
          </a:p>
          <a:p>
            <a:r>
              <a:rPr lang="en-US" dirty="0"/>
              <a:t>DB</a:t>
            </a:r>
          </a:p>
          <a:p>
            <a:pPr lvl="1"/>
            <a:r>
              <a:rPr lang="en-US" dirty="0"/>
              <a:t>Start development in SQLite</a:t>
            </a:r>
          </a:p>
          <a:p>
            <a:pPr lvl="1"/>
            <a:r>
              <a:rPr lang="en-US" dirty="0"/>
              <a:t>Migrate to cloud DB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616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ECCF3B6-9F57-5B43-B515-3195DA38F2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185306"/>
              </p:ext>
            </p:extLst>
          </p:nvPr>
        </p:nvGraphicFramePr>
        <p:xfrm>
          <a:off x="1826847" y="2695005"/>
          <a:ext cx="8338966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79088337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20591847"/>
                    </a:ext>
                  </a:extLst>
                </a:gridCol>
                <a:gridCol w="996461">
                  <a:extLst>
                    <a:ext uri="{9D8B030D-6E8A-4147-A177-3AD203B41FA5}">
                      <a16:colId xmlns:a16="http://schemas.microsoft.com/office/drawing/2014/main" val="2205750927"/>
                    </a:ext>
                  </a:extLst>
                </a:gridCol>
                <a:gridCol w="840105">
                  <a:extLst>
                    <a:ext uri="{9D8B030D-6E8A-4147-A177-3AD203B41FA5}">
                      <a16:colId xmlns:a16="http://schemas.microsoft.com/office/drawing/2014/main" val="25668295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19025184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5788016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0546571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7751801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017578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016677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ufo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abc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Nvidia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630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0785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999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128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89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48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160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593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7785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E68350-F1A6-1C4B-A8A2-E40C2108C9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0440" y="1825625"/>
            <a:ext cx="6531119" cy="43513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3A763B-51FF-184C-B203-A8E16D11BC4A}"/>
              </a:ext>
            </a:extLst>
          </p:cNvPr>
          <p:cNvSpPr/>
          <p:nvPr/>
        </p:nvSpPr>
        <p:spPr>
          <a:xfrm>
            <a:off x="2141783" y="1208972"/>
            <a:ext cx="1399216" cy="319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46A0E7-06E4-2447-B09A-34D53C8E83DE}"/>
              </a:ext>
            </a:extLst>
          </p:cNvPr>
          <p:cNvSpPr/>
          <p:nvPr/>
        </p:nvSpPr>
        <p:spPr>
          <a:xfrm>
            <a:off x="4152291" y="1208972"/>
            <a:ext cx="1399216" cy="319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county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DF3ACF-7E09-294F-B028-F4EFE019CD0D}"/>
              </a:ext>
            </a:extLst>
          </p:cNvPr>
          <p:cNvSpPr/>
          <p:nvPr/>
        </p:nvSpPr>
        <p:spPr>
          <a:xfrm>
            <a:off x="6162799" y="1208972"/>
            <a:ext cx="1399216" cy="319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8A947C-2218-2F42-9E2F-21078EA4CC03}"/>
              </a:ext>
            </a:extLst>
          </p:cNvPr>
          <p:cNvSpPr txBox="1"/>
          <p:nvPr/>
        </p:nvSpPr>
        <p:spPr>
          <a:xfrm>
            <a:off x="2239108" y="257908"/>
            <a:ext cx="7883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/main</a:t>
            </a:r>
          </a:p>
          <a:p>
            <a:r>
              <a:rPr lang="en-US" dirty="0">
                <a:sym typeface="Wingdings" pitchFamily="2" charset="2"/>
              </a:rPr>
              <a:t> pulls all data d3.json() returns all data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FEE5E9-ABBB-3A41-8B6E-8F781E718717}"/>
              </a:ext>
            </a:extLst>
          </p:cNvPr>
          <p:cNvCxnSpPr/>
          <p:nvPr/>
        </p:nvCxnSpPr>
        <p:spPr>
          <a:xfrm flipV="1">
            <a:off x="1559169" y="1588477"/>
            <a:ext cx="451339" cy="550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A51B519-64A8-1147-88F0-62E0FF94B1D7}"/>
              </a:ext>
            </a:extLst>
          </p:cNvPr>
          <p:cNvSpPr txBox="1"/>
          <p:nvPr/>
        </p:nvSpPr>
        <p:spPr>
          <a:xfrm>
            <a:off x="240323" y="2203938"/>
            <a:ext cx="15445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Event on drop down: </a:t>
            </a:r>
          </a:p>
          <a:p>
            <a:r>
              <a:rPr lang="en-US" sz="1200" dirty="0"/>
              <a:t>On change, filter on all data based on selection -&gt; refresh charts</a:t>
            </a:r>
          </a:p>
        </p:txBody>
      </p:sp>
    </p:spTree>
    <p:extLst>
      <p:ext uri="{BB962C8B-B14F-4D97-AF65-F5344CB8AC3E}">
        <p14:creationId xmlns:p14="http://schemas.microsoft.com/office/powerpoint/2010/main" val="3089363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E68350-F1A6-1C4B-A8A2-E40C2108C9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0440" y="1825625"/>
            <a:ext cx="6531119" cy="43513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3A763B-51FF-184C-B203-A8E16D11BC4A}"/>
              </a:ext>
            </a:extLst>
          </p:cNvPr>
          <p:cNvSpPr/>
          <p:nvPr/>
        </p:nvSpPr>
        <p:spPr>
          <a:xfrm>
            <a:off x="2141783" y="1208972"/>
            <a:ext cx="1399216" cy="319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46A0E7-06E4-2447-B09A-34D53C8E83DE}"/>
              </a:ext>
            </a:extLst>
          </p:cNvPr>
          <p:cNvSpPr/>
          <p:nvPr/>
        </p:nvSpPr>
        <p:spPr>
          <a:xfrm>
            <a:off x="4152291" y="1208972"/>
            <a:ext cx="1399216" cy="319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county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DF3ACF-7E09-294F-B028-F4EFE019CD0D}"/>
              </a:ext>
            </a:extLst>
          </p:cNvPr>
          <p:cNvSpPr/>
          <p:nvPr/>
        </p:nvSpPr>
        <p:spPr>
          <a:xfrm>
            <a:off x="6162799" y="1208972"/>
            <a:ext cx="1399216" cy="319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8A947C-2218-2F42-9E2F-21078EA4CC03}"/>
              </a:ext>
            </a:extLst>
          </p:cNvPr>
          <p:cNvSpPr txBox="1"/>
          <p:nvPr/>
        </p:nvSpPr>
        <p:spPr>
          <a:xfrm>
            <a:off x="2239108" y="257908"/>
            <a:ext cx="7883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/main</a:t>
            </a:r>
          </a:p>
          <a:p>
            <a:r>
              <a:rPr lang="en-US" dirty="0">
                <a:sym typeface="Wingdings" pitchFamily="2" charset="2"/>
              </a:rPr>
              <a:t> pulls all data d3.json() returns all data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FEE5E9-ABBB-3A41-8B6E-8F781E718717}"/>
              </a:ext>
            </a:extLst>
          </p:cNvPr>
          <p:cNvCxnSpPr>
            <a:cxnSpLocks/>
          </p:cNvCxnSpPr>
          <p:nvPr/>
        </p:nvCxnSpPr>
        <p:spPr>
          <a:xfrm flipH="1" flipV="1">
            <a:off x="9716130" y="1641231"/>
            <a:ext cx="482946" cy="492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A51B519-64A8-1147-88F0-62E0FF94B1D7}"/>
              </a:ext>
            </a:extLst>
          </p:cNvPr>
          <p:cNvSpPr txBox="1"/>
          <p:nvPr/>
        </p:nvSpPr>
        <p:spPr>
          <a:xfrm>
            <a:off x="10199076" y="2362759"/>
            <a:ext cx="154451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Event on click, query based on selection -&gt; refresh charts</a:t>
            </a: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 err="1"/>
              <a:t>App.route</a:t>
            </a:r>
            <a:r>
              <a:rPr lang="en-US" sz="1200" dirty="0"/>
              <a:t>(/fetch/</a:t>
            </a:r>
            <a:r>
              <a:rPr lang="en-US" sz="1200" dirty="0" err="1"/>
              <a:t>query_string</a:t>
            </a:r>
            <a:r>
              <a:rPr lang="en-US" sz="1200" dirty="0"/>
              <a:t>)</a:t>
            </a:r>
          </a:p>
          <a:p>
            <a:endParaRPr lang="en-US" sz="1200" dirty="0"/>
          </a:p>
          <a:p>
            <a:r>
              <a:rPr lang="en-US" sz="1200" dirty="0" err="1"/>
              <a:t>query_string</a:t>
            </a:r>
            <a:r>
              <a:rPr lang="en-US" sz="1200" dirty="0"/>
              <a:t> looks like: </a:t>
            </a:r>
          </a:p>
          <a:p>
            <a:r>
              <a:rPr lang="en-US" sz="1200" dirty="0"/>
              <a:t>?state=ca, county=</a:t>
            </a:r>
            <a:r>
              <a:rPr lang="en-US" sz="1200" dirty="0" err="1"/>
              <a:t>santa_clara</a:t>
            </a:r>
            <a:r>
              <a:rPr lang="en-US" sz="1200" dirty="0"/>
              <a:t>, city=</a:t>
            </a:r>
            <a:r>
              <a:rPr lang="en-US" sz="1200" dirty="0" err="1"/>
              <a:t>cupertino</a:t>
            </a:r>
            <a:endParaRPr lang="en-US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D60B9D-EC04-9F40-B551-D3759BC95157}"/>
              </a:ext>
            </a:extLst>
          </p:cNvPr>
          <p:cNvSpPr/>
          <p:nvPr/>
        </p:nvSpPr>
        <p:spPr>
          <a:xfrm>
            <a:off x="8173307" y="1208972"/>
            <a:ext cx="1399216" cy="319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submit</a:t>
            </a:r>
          </a:p>
        </p:txBody>
      </p:sp>
    </p:spTree>
    <p:extLst>
      <p:ext uri="{BB962C8B-B14F-4D97-AF65-F5344CB8AC3E}">
        <p14:creationId xmlns:p14="http://schemas.microsoft.com/office/powerpoint/2010/main" val="3439608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181</Words>
  <Application>Microsoft Macintosh PowerPoint</Application>
  <PresentationFormat>Widescreen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Objective</vt:lpstr>
      <vt:lpstr>PowerPoint Presentation</vt:lpstr>
      <vt:lpstr>DB 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lee</dc:creator>
  <cp:lastModifiedBy>kevin lee</cp:lastModifiedBy>
  <cp:revision>1</cp:revision>
  <dcterms:created xsi:type="dcterms:W3CDTF">2021-08-30T22:32:40Z</dcterms:created>
  <dcterms:modified xsi:type="dcterms:W3CDTF">2021-08-31T02:35:02Z</dcterms:modified>
</cp:coreProperties>
</file>

<file path=docProps/thumbnail.jpeg>
</file>